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7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0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4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7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2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4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0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6F41-2663-4DAD-830E-D01B476914F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7207-9FE2-4989-80F1-CC5448021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4813" y="1584375"/>
            <a:ext cx="9144000" cy="2387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Coraline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by Neil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Gaiman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9191" y="389079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Chapter 2</a:t>
            </a:r>
            <a:endParaRPr lang="ru-RU" sz="32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095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Find as many as possible words connected with </a:t>
            </a:r>
            <a:r>
              <a:rPr lang="en-US" sz="5400" b="1" dirty="0" smtClean="0">
                <a:solidFill>
                  <a:srgbClr val="0070C0"/>
                </a:solidFill>
              </a:rPr>
              <a:t>“Clothes</a:t>
            </a:r>
            <a:r>
              <a:rPr lang="en-US" sz="5400" dirty="0" smtClean="0">
                <a:solidFill>
                  <a:srgbClr val="0070C0"/>
                </a:solidFill>
              </a:rPr>
              <a:t>”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2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574" y="1488740"/>
            <a:ext cx="5687729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 c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at, </a:t>
            </a:r>
            <a:endParaRPr lang="en-US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sc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rf, </a:t>
            </a:r>
            <a:endParaRPr lang="en-US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sz="5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llington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ts, </a:t>
            </a:r>
            <a:endParaRPr lang="en-US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pull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ver, </a:t>
            </a:r>
            <a:endParaRPr lang="en-US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rdigan, </a:t>
            </a:r>
            <a:endParaRPr lang="en-US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gl</a:t>
            </a:r>
            <a:r>
              <a:rPr lang="en-US" sz="5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sses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n-US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</a:t>
            </a:r>
            <a:r>
              <a:rPr lang="en-US" sz="5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cl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thes, </a:t>
            </a:r>
            <a:endParaRPr lang="en-US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US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42" y="129942"/>
            <a:ext cx="6728058" cy="67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Find as many as possible words connected with </a:t>
            </a:r>
            <a:r>
              <a:rPr lang="en-US" sz="5400" b="1" dirty="0" smtClean="0">
                <a:solidFill>
                  <a:srgbClr val="0070C0"/>
                </a:solidFill>
              </a:rPr>
              <a:t>“House</a:t>
            </a:r>
            <a:r>
              <a:rPr lang="en-US" sz="5400" dirty="0" smtClean="0">
                <a:solidFill>
                  <a:srgbClr val="0070C0"/>
                </a:solidFill>
              </a:rPr>
              <a:t>”</a:t>
            </a:r>
            <a:endParaRPr lang="ru-RU" sz="5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3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56246" y="1486552"/>
            <a:ext cx="295415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 dressing room,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upstairs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stairs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attic,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study,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corner,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furniture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parlour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10400" y="1486552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black-and-white photograph,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frame,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china cup,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saucer,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hall,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armchair,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fireplace,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mantelpiece,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 jar</a:t>
            </a:r>
            <a:endParaRPr lang="ru-RU" dirty="0" smtClean="0">
              <a:cs typeface="Aharoni" panose="02010803020104030203" pitchFamily="2" charset="-79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1" y="1486552"/>
            <a:ext cx="3641802" cy="41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1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Match the definitions with the words </a:t>
            </a:r>
            <a:br>
              <a:rPr lang="en-US" b="1" dirty="0" smtClean="0"/>
            </a:br>
            <a:r>
              <a:rPr lang="en-US" b="1" dirty="0" smtClean="0"/>
              <a:t>and find examples in the text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look around</a:t>
            </a:r>
          </a:p>
          <a:p>
            <a:r>
              <a:rPr lang="en-US" sz="6000" b="1" dirty="0" smtClean="0"/>
              <a:t>peer</a:t>
            </a:r>
          </a:p>
          <a:p>
            <a:r>
              <a:rPr lang="en-US" sz="6000" b="1" dirty="0" smtClean="0"/>
              <a:t>stare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to look at something very carefully and for a long time, especially because you cannot see it well</a:t>
            </a:r>
          </a:p>
          <a:p>
            <a:pPr algn="just"/>
            <a:r>
              <a:rPr lang="en-US" dirty="0" smtClean="0"/>
              <a:t>you walk round it and look at the different parts of it</a:t>
            </a:r>
          </a:p>
          <a:p>
            <a:pPr algn="just"/>
            <a:r>
              <a:rPr lang="en-US" dirty="0" smtClean="0"/>
              <a:t>to look at someone or something for a long time without moving your eyes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52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Find two more comparisons in the text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56495" cy="428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 smtClean="0"/>
              <a:t>For example:</a:t>
            </a:r>
          </a:p>
          <a:p>
            <a:pPr marL="0" indent="0">
              <a:buNone/>
            </a:pPr>
            <a:r>
              <a:rPr lang="en-US" sz="4400" b="1" dirty="0" smtClean="0"/>
              <a:t>They were having an argument </a:t>
            </a:r>
            <a:r>
              <a:rPr lang="en-US" sz="4400" b="1" u="sng" dirty="0" smtClean="0">
                <a:solidFill>
                  <a:srgbClr val="0070C0"/>
                </a:solidFill>
              </a:rPr>
              <a:t>as</a:t>
            </a:r>
            <a:r>
              <a:rPr lang="en-US" sz="4400" b="1" dirty="0" smtClean="0"/>
              <a:t> old and comfortable </a:t>
            </a:r>
            <a:r>
              <a:rPr lang="en-US" sz="4400" b="1" u="sng" dirty="0" smtClean="0">
                <a:solidFill>
                  <a:srgbClr val="0070C0"/>
                </a:solidFill>
              </a:rPr>
              <a:t>as</a:t>
            </a:r>
            <a:r>
              <a:rPr lang="en-US" sz="4400" b="1" dirty="0" smtClean="0"/>
              <a:t> an armchair.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0510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Complete the phrase </a:t>
            </a:r>
            <a:br>
              <a:rPr lang="en-US" b="1" dirty="0" smtClean="0"/>
            </a:br>
            <a:r>
              <a:rPr lang="en-US" b="1" dirty="0" smtClean="0"/>
              <a:t>and say how it refers to the text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 (v) lost</a:t>
            </a:r>
          </a:p>
          <a:p>
            <a:r>
              <a:rPr lang="en-US" dirty="0" smtClean="0"/>
              <a:t>_______ (v) a flat with sb.</a:t>
            </a:r>
          </a:p>
          <a:p>
            <a:r>
              <a:rPr lang="en-US" dirty="0" smtClean="0"/>
              <a:t>_______ (v) </a:t>
            </a:r>
            <a:r>
              <a:rPr lang="en-US" dirty="0" err="1" smtClean="0"/>
              <a:t>smth</a:t>
            </a:r>
            <a:r>
              <a:rPr lang="en-US" dirty="0" smtClean="0"/>
              <a:t>. wrong</a:t>
            </a:r>
          </a:p>
          <a:p>
            <a:r>
              <a:rPr lang="en-US" dirty="0" smtClean="0"/>
              <a:t>_______ (v) of flowers</a:t>
            </a:r>
          </a:p>
          <a:p>
            <a:r>
              <a:rPr lang="en-US" dirty="0" smtClean="0"/>
              <a:t>on the computer ____ (n)</a:t>
            </a:r>
          </a:p>
          <a:p>
            <a:r>
              <a:rPr lang="en-US" dirty="0" smtClean="0"/>
              <a:t>a sheet of ______ (n)</a:t>
            </a:r>
          </a:p>
          <a:p>
            <a:r>
              <a:rPr lang="en-US" dirty="0" smtClean="0"/>
              <a:t>_____ (v) an argument</a:t>
            </a:r>
          </a:p>
          <a:p>
            <a:r>
              <a:rPr lang="en-US" dirty="0" smtClean="0"/>
              <a:t>______ (v) exciting</a:t>
            </a:r>
          </a:p>
          <a:p>
            <a:r>
              <a:rPr lang="en-US" dirty="0" smtClean="0"/>
              <a:t>______ (v) like</a:t>
            </a:r>
          </a:p>
        </p:txBody>
      </p:sp>
    </p:spTree>
    <p:extLst>
      <p:ext uri="{BB962C8B-B14F-4D97-AF65-F5344CB8AC3E}">
        <p14:creationId xmlns:p14="http://schemas.microsoft.com/office/powerpoint/2010/main" val="298911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 the synonyms for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appear = 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en-US" i="1" dirty="0" smtClean="0"/>
              <a:t>You appear to be very nervous.</a:t>
            </a:r>
            <a:endParaRPr lang="ru-RU" i="1" dirty="0" smtClean="0"/>
          </a:p>
          <a:p>
            <a:r>
              <a:rPr lang="en-US" b="1" dirty="0" smtClean="0"/>
              <a:t>a very quiet voice </a:t>
            </a:r>
            <a:r>
              <a:rPr lang="en-US" b="1" dirty="0" smtClean="0"/>
              <a:t>= </a:t>
            </a:r>
            <a:r>
              <a:rPr lang="ru-RU" b="1" dirty="0" smtClean="0"/>
              <a:t>?</a:t>
            </a:r>
            <a:endParaRPr lang="ru-RU" b="1" dirty="0" smtClean="0"/>
          </a:p>
          <a:p>
            <a:r>
              <a:rPr lang="en-US" b="1" dirty="0" smtClean="0"/>
              <a:t>happy </a:t>
            </a:r>
            <a:r>
              <a:rPr lang="en-US" b="1" dirty="0" smtClean="0"/>
              <a:t>= </a:t>
            </a:r>
            <a:r>
              <a:rPr lang="ru-RU" b="1" dirty="0" smtClean="0"/>
              <a:t>?</a:t>
            </a:r>
            <a:endParaRPr lang="en-US" b="1" dirty="0" smtClean="0"/>
          </a:p>
          <a:p>
            <a:r>
              <a:rPr lang="en-US" b="1" dirty="0" smtClean="0"/>
              <a:t>disturb, trouble = ?</a:t>
            </a:r>
          </a:p>
          <a:p>
            <a:endParaRPr lang="ru-RU" b="1" dirty="0" smtClean="0"/>
          </a:p>
          <a:p>
            <a:endParaRPr lang="en-US" b="1" dirty="0" smtClean="0"/>
          </a:p>
          <a:p>
            <a:endParaRPr lang="ru-RU" b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7365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265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Тема Office</vt:lpstr>
      <vt:lpstr>“Coraline” by Neil Gaiman</vt:lpstr>
      <vt:lpstr>Презентация PowerPoint</vt:lpstr>
      <vt:lpstr>Презентация PowerPoint</vt:lpstr>
      <vt:lpstr>Презентация PowerPoint</vt:lpstr>
      <vt:lpstr>Презентация PowerPoint</vt:lpstr>
      <vt:lpstr>Match the definitions with the words  and find examples in the text</vt:lpstr>
      <vt:lpstr>Find two more comparisons in the text</vt:lpstr>
      <vt:lpstr>Complete the phrase  and say how it refers to the text</vt:lpstr>
      <vt:lpstr>Find the synonyms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“Coraline” by Neil Gaiman</dc:title>
  <dc:creator>Админ</dc:creator>
  <cp:lastModifiedBy>Админ</cp:lastModifiedBy>
  <cp:revision>8</cp:revision>
  <dcterms:created xsi:type="dcterms:W3CDTF">2017-12-07T19:20:53Z</dcterms:created>
  <dcterms:modified xsi:type="dcterms:W3CDTF">2017-12-07T20:17:41Z</dcterms:modified>
</cp:coreProperties>
</file>